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9" r:id="rId4"/>
    <p:sldId id="307" r:id="rId5"/>
    <p:sldId id="263" r:id="rId6"/>
    <p:sldId id="271" r:id="rId7"/>
    <p:sldId id="295" r:id="rId8"/>
    <p:sldId id="304" r:id="rId9"/>
    <p:sldId id="305" r:id="rId10"/>
    <p:sldId id="297" r:id="rId11"/>
    <p:sldId id="301" r:id="rId12"/>
    <p:sldId id="300" r:id="rId13"/>
    <p:sldId id="291" r:id="rId14"/>
    <p:sldId id="302" r:id="rId15"/>
    <p:sldId id="299" r:id="rId16"/>
    <p:sldId id="306" r:id="rId17"/>
    <p:sldId id="303" r:id="rId18"/>
    <p:sldId id="283" r:id="rId19"/>
    <p:sldId id="276" r:id="rId20"/>
  </p:sldIdLst>
  <p:sldSz cx="12192000" cy="6858000"/>
  <p:notesSz cx="6858000" cy="9144000"/>
  <p:embeddedFontLst>
    <p:embeddedFont>
      <p:font typeface="Montserrat Black" panose="00000A00000000000000" pitchFamily="2" charset="0"/>
      <p:bold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함초롬바탕" panose="02030604000101010101" pitchFamily="18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753" autoAdjust="0"/>
  </p:normalViewPr>
  <p:slideViewPr>
    <p:cSldViewPr snapToGrid="0">
      <p:cViewPr varScale="1">
        <p:scale>
          <a:sx n="97" d="100"/>
          <a:sy n="97" d="100"/>
        </p:scale>
        <p:origin x="1122" y="7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47EB6B8-7515-4963-A01F-0B07A3769441}" type="datetime1">
              <a:rPr lang="ko-KR" altLang="en-US"/>
              <a:pPr lvl="0">
                <a:defRPr/>
              </a:pPr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D7F648-85B7-475E-AA33-90C9437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2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2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음악이 없기 때문에 </a:t>
            </a:r>
            <a:r>
              <a:rPr lang="en-US" altLang="ko-KR" dirty="0"/>
              <a:t>80</a:t>
            </a:r>
          </a:p>
          <a:p>
            <a:r>
              <a:rPr lang="ko-KR" altLang="en-US" dirty="0" err="1"/>
              <a:t>인게임</a:t>
            </a:r>
            <a:r>
              <a:rPr lang="ko-KR" altLang="en-US" dirty="0"/>
              <a:t> 컨텐츠는 부족해서 </a:t>
            </a:r>
            <a:r>
              <a:rPr lang="en-US" altLang="ko-KR" dirty="0"/>
              <a:t>65</a:t>
            </a:r>
          </a:p>
          <a:p>
            <a:r>
              <a:rPr lang="ko-KR" altLang="en-US" dirty="0"/>
              <a:t>서버 로직은 싱글 </a:t>
            </a:r>
            <a:r>
              <a:rPr lang="en-US" altLang="ko-KR" dirty="0" err="1"/>
              <a:t>iocp</a:t>
            </a:r>
            <a:r>
              <a:rPr lang="ko-KR" altLang="en-US" dirty="0"/>
              <a:t>에서 멀티 </a:t>
            </a:r>
            <a:r>
              <a:rPr lang="ko-KR" altLang="en-US" dirty="0" err="1"/>
              <a:t>스레딩을</a:t>
            </a:r>
            <a:r>
              <a:rPr lang="ko-KR" altLang="en-US" dirty="0"/>
              <a:t> 이용한 </a:t>
            </a:r>
            <a:r>
              <a:rPr lang="en-US" altLang="ko-KR" dirty="0" err="1"/>
              <a:t>iocp</a:t>
            </a:r>
            <a:r>
              <a:rPr lang="ko-KR" altLang="en-US" dirty="0"/>
              <a:t>로 </a:t>
            </a:r>
            <a:r>
              <a:rPr lang="ko-KR" altLang="en-US" dirty="0" err="1"/>
              <a:t>바꿔야됨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96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컨텐츠 </a:t>
            </a:r>
            <a:r>
              <a:rPr lang="en-US" altLang="ko-KR" dirty="0"/>
              <a:t>=&gt; </a:t>
            </a:r>
            <a:r>
              <a:rPr lang="ko-KR" altLang="en-US" dirty="0"/>
              <a:t>오브젝트 더 설치</a:t>
            </a:r>
            <a:r>
              <a:rPr lang="en-US" altLang="ko-KR" dirty="0"/>
              <a:t>, </a:t>
            </a:r>
            <a:r>
              <a:rPr lang="ko-KR" altLang="en-US" dirty="0"/>
              <a:t>게임 클리어</a:t>
            </a:r>
            <a:r>
              <a:rPr lang="en-US" altLang="ko-KR" dirty="0"/>
              <a:t>, </a:t>
            </a:r>
            <a:r>
              <a:rPr lang="ko-KR" altLang="en-US" dirty="0"/>
              <a:t>시작 구성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47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98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46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2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37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07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18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개발일정은 다음과 같으며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애니메이션 적용과 같은 클라이언트 제작을 할 예정이고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클라이언트 제작을 마친 후</a:t>
            </a:r>
            <a:r>
              <a:rPr lang="en-US" altLang="ko-KR" dirty="0"/>
              <a:t>, </a:t>
            </a:r>
            <a:r>
              <a:rPr lang="ko-KR" altLang="en-US" dirty="0"/>
              <a:t>맵 구현</a:t>
            </a:r>
            <a:r>
              <a:rPr lang="en-US" altLang="ko-KR" dirty="0"/>
              <a:t>, </a:t>
            </a:r>
            <a:r>
              <a:rPr lang="ko-KR" altLang="en-US" dirty="0"/>
              <a:t>보스 스크립트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파티클</a:t>
            </a:r>
            <a:r>
              <a:rPr lang="en-US" altLang="ko-KR" dirty="0"/>
              <a:t> </a:t>
            </a:r>
            <a:r>
              <a:rPr lang="ko-KR" altLang="en-US" dirty="0"/>
              <a:t>효과와 같은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제작을</a:t>
            </a:r>
            <a:r>
              <a:rPr lang="en-US" altLang="ko-KR" dirty="0"/>
              <a:t> </a:t>
            </a:r>
            <a:r>
              <a:rPr lang="ko-KR" altLang="en-US" dirty="0"/>
              <a:t>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 로직으로는</a:t>
            </a:r>
            <a:r>
              <a:rPr lang="en-US" altLang="ko-KR" dirty="0"/>
              <a:t>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게임 로직</a:t>
            </a:r>
            <a:r>
              <a:rPr lang="en-US" altLang="ko-KR" dirty="0"/>
              <a:t>(</a:t>
            </a:r>
            <a:r>
              <a:rPr lang="ko-KR" altLang="en-US" dirty="0"/>
              <a:t>충돌 같은 거</a:t>
            </a:r>
            <a:r>
              <a:rPr lang="en-US" altLang="ko-KR" dirty="0"/>
              <a:t>), </a:t>
            </a:r>
            <a:r>
              <a:rPr lang="ko-KR" altLang="en-US" dirty="0"/>
              <a:t>동기화를 진행할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중간발표까지의 목표는</a:t>
            </a:r>
            <a:endParaRPr lang="en-US" altLang="ko-KR" dirty="0"/>
          </a:p>
          <a:p>
            <a:r>
              <a:rPr lang="ko-KR" altLang="en-US" dirty="0"/>
              <a:t>클라이언트에서는 클라이언트 제작과</a:t>
            </a:r>
            <a:r>
              <a:rPr lang="en-US" altLang="ko-KR" dirty="0"/>
              <a:t> </a:t>
            </a:r>
            <a:r>
              <a:rPr lang="ko-KR" altLang="en-US" dirty="0"/>
              <a:t>맵 구현까지 구현할 예정입니다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서버에서는 우주선과 플레이어와 적의 위치 연동과 충돌처리까지 구현하고자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목차입니다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연구 목적부터 재미요소 순으로 다음과 같은 순서로 발표 진행하겠습니다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2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소개입니다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게임은 우주를 배경으로 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 협력 슈팅 게임으로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“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해적”인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플레이어는 우주선에 탑승하여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목표인 스타 자이언트를 보스로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빼앗기 위해 나아갑니다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4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지도입니다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플레이어는 앞서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말한것처럼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스타 자이언트를 얻어야 게임에서 승리하는데요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점선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경로를 따라 가야 스타 자이언트를 얻을 수 있도록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플레이어는 가는 도중 블랙홀을 맞닥뜨리게 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경로의 끝에는 스타 자이언트를 지키는 보스인 드래곤을 만날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경로 외로는 방사능 등의 오염물질들이 가득하기 때문에 플레이어가 이동하지 못하도록 막을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경로의 크기는 너비는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높이는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전체적인 길이는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4km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생각하고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=================================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일반 몬스터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블랙홀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 다시 일반 몬스터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보스 몬스터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분으로 전체 플레이시간은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 정도로 예상합니다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r>
              <a:rPr lang="en-US" altLang="ko-KR" dirty="0"/>
              <a:t>200mx 4km x 50m  1</a:t>
            </a:r>
            <a:r>
              <a:rPr lang="ko-KR" altLang="en-US" dirty="0"/>
              <a:t>초에 약 속도 </a:t>
            </a:r>
            <a:r>
              <a:rPr lang="en-US" altLang="ko-KR" dirty="0"/>
              <a:t>– 40km/h</a:t>
            </a:r>
            <a:r>
              <a:rPr lang="ko-KR" altLang="en-US" dirty="0"/>
              <a:t>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11m (</a:t>
            </a:r>
            <a:r>
              <a:rPr lang="ko-KR" altLang="en-US" dirty="0"/>
              <a:t>최대</a:t>
            </a:r>
            <a:r>
              <a:rPr lang="en-US" altLang="ko-KR" dirty="0"/>
              <a:t>) 6km/h</a:t>
            </a:r>
            <a:r>
              <a:rPr lang="ko-KR" altLang="en-US" dirty="0"/>
              <a:t>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1.5m 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9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4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9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2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지도교수</a:t>
            </a:r>
            <a:r>
              <a:rPr lang="en-US" altLang="ko-KR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:</a:t>
            </a: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 정내훈</a:t>
            </a:r>
            <a:endParaRPr lang="ko-KR" altLang="en-US" sz="3243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2020182033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이시우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2020182038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정하나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2020180041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최유진</a:t>
            </a:r>
            <a:endParaRPr lang="ko-KR" altLang="en-US" spc="-100">
              <a:solidFill>
                <a:schemeClr val="bg1"/>
              </a:solidFill>
              <a:latin typeface="G마켓 산스 TTF Light"/>
              <a:ea typeface="G마켓 산스 T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45981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CCE1A6-9F3C-49A9-4556-06208C6C88E4}"/>
              </a:ext>
            </a:extLst>
          </p:cNvPr>
          <p:cNvSpPr/>
          <p:nvPr/>
        </p:nvSpPr>
        <p:spPr>
          <a:xfrm>
            <a:off x="477520" y="1681501"/>
            <a:ext cx="11236960" cy="41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36699-B142-3B27-25D6-4A8B04CE1EDA}"/>
              </a:ext>
            </a:extLst>
          </p:cNvPr>
          <p:cNvSpPr txBox="1"/>
          <p:nvPr/>
        </p:nvSpPr>
        <p:spPr>
          <a:xfrm>
            <a:off x="1021080" y="2023539"/>
            <a:ext cx="1014984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게임이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비주얼적으로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단조롭다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구조물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이펙트들을 추가하여 보완할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테스트 못했다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수정할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중점 연구구제 진행도가 더디다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게임처럼 보이게 하는데 오랜 시간이 걸렸음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       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중점 연구 과제 진행에 치중할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82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/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FB0C73C-760D-9EF4-37FC-2F8A5FDADF57}"/>
              </a:ext>
            </a:extLst>
          </p:cNvPr>
          <p:cNvSpPr/>
          <p:nvPr/>
        </p:nvSpPr>
        <p:spPr>
          <a:xfrm>
            <a:off x="3831817" y="2291255"/>
            <a:ext cx="172815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80%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E2C9B-BA60-6DA8-0C9B-CB6F2739CBB0}"/>
              </a:ext>
            </a:extLst>
          </p:cNvPr>
          <p:cNvSpPr/>
          <p:nvPr/>
        </p:nvSpPr>
        <p:spPr>
          <a:xfrm>
            <a:off x="3831817" y="2936590"/>
            <a:ext cx="855797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75F701-D317-97D4-A938-F90522B9CF2F}"/>
              </a:ext>
            </a:extLst>
          </p:cNvPr>
          <p:cNvSpPr/>
          <p:nvPr/>
        </p:nvSpPr>
        <p:spPr>
          <a:xfrm>
            <a:off x="3834046" y="3602946"/>
            <a:ext cx="262981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35AF28-AFE5-1C47-7629-8B229896144A}"/>
              </a:ext>
            </a:extLst>
          </p:cNvPr>
          <p:cNvSpPr/>
          <p:nvPr/>
        </p:nvSpPr>
        <p:spPr>
          <a:xfrm>
            <a:off x="6453352" y="4279812"/>
            <a:ext cx="3436882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93F9A6-EC61-6C94-A67F-463D32042B3A}"/>
              </a:ext>
            </a:extLst>
          </p:cNvPr>
          <p:cNvSpPr/>
          <p:nvPr/>
        </p:nvSpPr>
        <p:spPr>
          <a:xfrm>
            <a:off x="3831817" y="4931752"/>
            <a:ext cx="4324211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708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68859"/>
              </p:ext>
            </p:extLst>
          </p:nvPr>
        </p:nvGraphicFramePr>
        <p:xfrm>
          <a:off x="3152491" y="1722120"/>
          <a:ext cx="5887019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애니메이션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이펙트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보스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AI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/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로비 서버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+ 3000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명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동접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최적화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77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2504902" y="2966799"/>
            <a:ext cx="7182196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729CE-D692-FB28-9F34-5EF357CA44DB}"/>
              </a:ext>
            </a:extLst>
          </p:cNvPr>
          <p:cNvSpPr txBox="1"/>
          <p:nvPr/>
        </p:nvSpPr>
        <p:spPr>
          <a:xfrm>
            <a:off x="2304288" y="2194560"/>
            <a:ext cx="93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명 접속 게임 시작 </a:t>
            </a:r>
            <a:r>
              <a:rPr lang="en-US" altLang="ko-KR" dirty="0"/>
              <a:t>-&gt; </a:t>
            </a:r>
            <a:r>
              <a:rPr lang="ko-KR" altLang="en-US" dirty="0"/>
              <a:t>미션 따라 플레이 </a:t>
            </a:r>
            <a:r>
              <a:rPr lang="en-US" altLang="ko-KR" dirty="0"/>
              <a:t>-&gt; </a:t>
            </a:r>
            <a:r>
              <a:rPr lang="ko-KR" altLang="en-US" dirty="0"/>
              <a:t>마지막 미션 보스 처치 </a:t>
            </a:r>
            <a:r>
              <a:rPr lang="en-US" altLang="ko-KR" dirty="0"/>
              <a:t>-&gt; </a:t>
            </a:r>
            <a:r>
              <a:rPr lang="ko-KR" altLang="en-US" dirty="0"/>
              <a:t>게임 클리어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EDA6E-0AFC-0CC0-153F-F8E7FFA8DEBB}"/>
              </a:ext>
            </a:extLst>
          </p:cNvPr>
          <p:cNvSpPr txBox="1"/>
          <p:nvPr/>
        </p:nvSpPr>
        <p:spPr>
          <a:xfrm>
            <a:off x="6096000" y="2723460"/>
            <a:ext cx="252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조종석에서 운전</a:t>
            </a:r>
            <a:endParaRPr lang="en-US" altLang="ko-KR" dirty="0"/>
          </a:p>
          <a:p>
            <a:r>
              <a:rPr lang="ko-KR" altLang="en-US" dirty="0"/>
              <a:t>공격석에서 공격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1CE7E9B-D54D-B669-5C92-1C89B4245F19}"/>
              </a:ext>
            </a:extLst>
          </p:cNvPr>
          <p:cNvCxnSpPr/>
          <p:nvPr/>
        </p:nvCxnSpPr>
        <p:spPr>
          <a:xfrm flipH="1">
            <a:off x="5120640" y="2612058"/>
            <a:ext cx="283464" cy="4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8FE4CF0-7370-A132-70FB-34E0D3211208}"/>
              </a:ext>
            </a:extLst>
          </p:cNvPr>
          <p:cNvCxnSpPr/>
          <p:nvPr/>
        </p:nvCxnSpPr>
        <p:spPr>
          <a:xfrm flipV="1">
            <a:off x="7519414" y="2257796"/>
            <a:ext cx="0" cy="41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96529C2-34E6-191C-8BB3-DC70EE1C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" y="842334"/>
            <a:ext cx="4676956" cy="2720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1064C3-CF4E-0F55-48A4-730ECF8D9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2" b="86096"/>
          <a:stretch/>
        </p:blipFill>
        <p:spPr>
          <a:xfrm>
            <a:off x="403892" y="1906570"/>
            <a:ext cx="11788107" cy="643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AA4111-035B-9693-AEE2-4B0DE7700D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98" b="84608"/>
          <a:stretch/>
        </p:blipFill>
        <p:spPr>
          <a:xfrm>
            <a:off x="403893" y="3243293"/>
            <a:ext cx="11788107" cy="740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709464-3BB1-18FD-A5B8-7AC58259B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00" b="86521"/>
          <a:stretch/>
        </p:blipFill>
        <p:spPr>
          <a:xfrm>
            <a:off x="416926" y="4180205"/>
            <a:ext cx="11788107" cy="6432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02322A-BFBD-C5E4-52E0-E39D251E60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05" b="87432"/>
          <a:stretch/>
        </p:blipFill>
        <p:spPr>
          <a:xfrm>
            <a:off x="167369" y="5205592"/>
            <a:ext cx="11788107" cy="5255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5B71DB-2767-B357-4EAE-6D907F99BA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64" b="85382"/>
          <a:stretch/>
        </p:blipFill>
        <p:spPr>
          <a:xfrm>
            <a:off x="167369" y="5885165"/>
            <a:ext cx="11788107" cy="6346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6B716E-2EA6-B4D9-F0A2-D40AD15EA2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372" b="89206"/>
          <a:stretch/>
        </p:blipFill>
        <p:spPr>
          <a:xfrm>
            <a:off x="167369" y="183692"/>
            <a:ext cx="11788107" cy="5090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B6EE8D-119D-AB36-939D-BCA51530DC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100" b="86521"/>
          <a:stretch/>
        </p:blipFill>
        <p:spPr>
          <a:xfrm>
            <a:off x="96843" y="655522"/>
            <a:ext cx="11788107" cy="6432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92FBFB-B681-E6F6-D067-B5433BA925C1}"/>
              </a:ext>
            </a:extLst>
          </p:cNvPr>
          <p:cNvSpPr txBox="1"/>
          <p:nvPr/>
        </p:nvSpPr>
        <p:spPr>
          <a:xfrm>
            <a:off x="1124607" y="4456386"/>
            <a:ext cx="427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튜토리얼</a:t>
            </a:r>
            <a:r>
              <a:rPr lang="en-US" altLang="ko-KR" dirty="0"/>
              <a:t>-&gt;…-&gt; </a:t>
            </a:r>
            <a:r>
              <a:rPr lang="ko-KR" altLang="en-US" dirty="0"/>
              <a:t>보스를 처치하라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86F480-B9B8-33DE-544A-3FEAFD498E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101" y="2439758"/>
            <a:ext cx="7067550" cy="3086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AD69FC3-6EEC-E510-2D74-51705AE42A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549456" y="4501838"/>
            <a:ext cx="11788107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CDF322-568C-CD37-33CE-505895D2D0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73414" y="5731110"/>
            <a:ext cx="11788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/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D919484-E7A1-5A7C-0E55-F602BF9301A7}"/>
              </a:ext>
            </a:extLst>
          </p:cNvPr>
          <p:cNvSpPr/>
          <p:nvPr/>
        </p:nvSpPr>
        <p:spPr>
          <a:xfrm>
            <a:off x="3842327" y="1645920"/>
            <a:ext cx="3463638" cy="460022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r>
              <a:rPr lang="ko-KR" altLang="en-US" dirty="0"/>
              <a:t>퍼센트 완료</a:t>
            </a:r>
          </a:p>
        </p:txBody>
      </p:sp>
    </p:spTree>
    <p:extLst>
      <p:ext uri="{BB962C8B-B14F-4D97-AF65-F5344CB8AC3E}">
        <p14:creationId xmlns:p14="http://schemas.microsoft.com/office/powerpoint/2010/main" val="356506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45981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F487F-1999-8403-A9B0-D8808886774E}"/>
              </a:ext>
            </a:extLst>
          </p:cNvPr>
          <p:cNvSpPr txBox="1"/>
          <p:nvPr/>
        </p:nvSpPr>
        <p:spPr>
          <a:xfrm>
            <a:off x="646902" y="2332685"/>
            <a:ext cx="10525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게임이 </a:t>
            </a:r>
            <a:r>
              <a:rPr lang="ko-KR" altLang="en-US" dirty="0" err="1"/>
              <a:t>비주얼적으로</a:t>
            </a:r>
            <a:r>
              <a:rPr lang="ko-KR" altLang="en-US" dirty="0"/>
              <a:t> 단조로움 </a:t>
            </a:r>
            <a:r>
              <a:rPr lang="en-US" altLang="ko-KR" dirty="0"/>
              <a:t>-&gt; </a:t>
            </a:r>
            <a:r>
              <a:rPr lang="ko-KR" altLang="en-US" dirty="0"/>
              <a:t>다양한 구조물</a:t>
            </a:r>
            <a:r>
              <a:rPr lang="en-US" altLang="ko-KR" dirty="0"/>
              <a:t>, </a:t>
            </a:r>
            <a:r>
              <a:rPr lang="ko-KR" altLang="en-US" dirty="0"/>
              <a:t>이펙트들을 추가하여 보완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동접</a:t>
            </a:r>
            <a:r>
              <a:rPr lang="ko-KR" altLang="en-US" dirty="0"/>
              <a:t> 테스트</a:t>
            </a:r>
            <a:r>
              <a:rPr lang="en-US" altLang="ko-KR" dirty="0"/>
              <a:t> -&gt; </a:t>
            </a:r>
            <a:r>
              <a:rPr lang="ko-KR" altLang="en-US" dirty="0"/>
              <a:t>싱글 </a:t>
            </a:r>
            <a:r>
              <a:rPr lang="en-US" altLang="ko-KR" dirty="0"/>
              <a:t>IOCP</a:t>
            </a:r>
            <a:r>
              <a:rPr lang="ko-KR" altLang="en-US" dirty="0"/>
              <a:t>라 </a:t>
            </a:r>
            <a:r>
              <a:rPr lang="en-US" altLang="ko-KR" dirty="0"/>
              <a:t>3000</a:t>
            </a:r>
            <a:r>
              <a:rPr lang="ko-KR" altLang="en-US" dirty="0" err="1"/>
              <a:t>동접엔</a:t>
            </a:r>
            <a:r>
              <a:rPr lang="ko-KR" altLang="en-US" dirty="0"/>
              <a:t> 어려움이 있어 멀티 </a:t>
            </a:r>
            <a:r>
              <a:rPr lang="en-US" altLang="ko-KR" dirty="0"/>
              <a:t>IOCP</a:t>
            </a:r>
            <a:r>
              <a:rPr lang="ko-KR" altLang="en-US" dirty="0"/>
              <a:t>로 </a:t>
            </a:r>
            <a:r>
              <a:rPr lang="ko-KR" altLang="en-US" dirty="0" err="1"/>
              <a:t>변경해야됨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중점 연구과제 진행도가 더딤 </a:t>
            </a:r>
            <a:r>
              <a:rPr lang="en-US" altLang="ko-KR" dirty="0"/>
              <a:t>-&gt; </a:t>
            </a:r>
            <a:r>
              <a:rPr lang="ko-KR" altLang="en-US" dirty="0"/>
              <a:t>게임처럼 보이게 하는데 오랜 시간이 걸렸음</a:t>
            </a:r>
            <a:r>
              <a:rPr lang="en-US" altLang="ko-KR" dirty="0"/>
              <a:t>. </a:t>
            </a:r>
            <a:r>
              <a:rPr lang="ko-KR" altLang="en-US" dirty="0"/>
              <a:t>앞으로 중점 연구과제 진행에 치중할 예정임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261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4899-DFEC-C665-FD32-84509ABFD714}"/>
              </a:ext>
            </a:extLst>
          </p:cNvPr>
          <p:cNvSpPr txBox="1"/>
          <p:nvPr/>
        </p:nvSpPr>
        <p:spPr>
          <a:xfrm>
            <a:off x="1516067" y="2039007"/>
            <a:ext cx="89758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effectLst/>
                <a:latin typeface="+mj-lt"/>
              </a:rPr>
              <a:t>1. </a:t>
            </a:r>
            <a:r>
              <a:rPr lang="ko-KR" altLang="en-US" b="0" i="0" dirty="0">
                <a:effectLst/>
                <a:latin typeface="+mj-lt"/>
              </a:rPr>
              <a:t>싱글 </a:t>
            </a:r>
            <a:r>
              <a:rPr lang="en-US" altLang="ko-KR" b="0" i="0" dirty="0" err="1">
                <a:effectLst/>
                <a:latin typeface="+mj-lt"/>
              </a:rPr>
              <a:t>iocp</a:t>
            </a:r>
            <a:r>
              <a:rPr lang="ko-KR" altLang="en-US" b="0" i="0" dirty="0">
                <a:effectLst/>
                <a:latin typeface="+mj-lt"/>
              </a:rPr>
              <a:t>를 이용한</a:t>
            </a:r>
            <a:r>
              <a:rPr lang="en-US" altLang="ko-KR" b="0" i="0" dirty="0">
                <a:effectLst/>
                <a:latin typeface="+mj-lt"/>
              </a:rPr>
              <a:t>… 3</a:t>
            </a:r>
            <a:r>
              <a:rPr lang="ko-KR" altLang="en-US" b="0" i="0" dirty="0">
                <a:effectLst/>
                <a:latin typeface="+mj-lt"/>
              </a:rPr>
              <a:t>인 멀</a:t>
            </a:r>
            <a:r>
              <a:rPr lang="en-US" altLang="ko-KR" b="0" i="0" dirty="0">
                <a:effectLst/>
                <a:latin typeface="+mj-lt"/>
              </a:rPr>
              <a:t>!</a:t>
            </a:r>
            <a:r>
              <a:rPr lang="ko-KR" altLang="en-US" b="0" i="0" dirty="0">
                <a:effectLst/>
                <a:latin typeface="+mj-lt"/>
              </a:rPr>
              <a:t>티</a:t>
            </a:r>
            <a:r>
              <a:rPr lang="en-US" altLang="ko-KR" b="0" i="0" dirty="0">
                <a:effectLst/>
                <a:latin typeface="+mj-lt"/>
              </a:rPr>
              <a:t>!</a:t>
            </a:r>
            <a:r>
              <a:rPr lang="ko-KR" altLang="en-US" dirty="0">
                <a:latin typeface="+mj-lt"/>
              </a:rPr>
              <a:t>접속</a:t>
            </a:r>
            <a:r>
              <a:rPr lang="en-US" altLang="ko-KR" dirty="0">
                <a:latin typeface="+mj-lt"/>
              </a:rPr>
              <a:t>!!!!!</a:t>
            </a:r>
            <a:endParaRPr lang="en-US" altLang="ko-KR" b="0" i="0" dirty="0">
              <a:effectLst/>
              <a:latin typeface="+mj-lt"/>
            </a:endParaRPr>
          </a:p>
          <a:p>
            <a:r>
              <a:rPr lang="en-US" altLang="ko-KR" dirty="0">
                <a:latin typeface="+mj-lt"/>
              </a:rPr>
              <a:t>- 3p </a:t>
            </a:r>
            <a:r>
              <a:rPr lang="ko-KR" altLang="en-US" dirty="0">
                <a:latin typeface="+mj-lt"/>
              </a:rPr>
              <a:t>동시 접속 </a:t>
            </a:r>
            <a:r>
              <a:rPr lang="ko-KR" altLang="en-US" dirty="0" err="1">
                <a:latin typeface="+mj-lt"/>
              </a:rPr>
              <a:t>해놓은</a:t>
            </a:r>
            <a:r>
              <a:rPr lang="ko-KR" altLang="en-US" dirty="0">
                <a:latin typeface="+mj-lt"/>
              </a:rPr>
              <a:t> 영상으로 </a:t>
            </a:r>
            <a:r>
              <a:rPr lang="en-US" altLang="ko-KR" dirty="0">
                <a:latin typeface="+mj-lt"/>
              </a:rPr>
              <a:t>3</a:t>
            </a:r>
            <a:r>
              <a:rPr lang="ko-KR" altLang="en-US" dirty="0">
                <a:latin typeface="+mj-lt"/>
              </a:rPr>
              <a:t>명이 막 </a:t>
            </a:r>
            <a:r>
              <a:rPr lang="ko-KR" altLang="en-US" dirty="0" err="1">
                <a:latin typeface="+mj-lt"/>
              </a:rPr>
              <a:t>돌아다니는거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ㅎㅎ</a:t>
            </a:r>
            <a:r>
              <a:rPr lang="en-US" altLang="ko-KR" dirty="0">
                <a:latin typeface="+mj-lt"/>
              </a:rPr>
              <a:t>@!!</a:t>
            </a:r>
          </a:p>
          <a:p>
            <a:r>
              <a:rPr lang="en-US" altLang="ko-KR" dirty="0">
                <a:latin typeface="+mj-lt"/>
              </a:rPr>
              <a:t>2. UI</a:t>
            </a:r>
          </a:p>
          <a:p>
            <a:r>
              <a:rPr lang="en-US" altLang="ko-KR" dirty="0">
                <a:latin typeface="+mj-lt"/>
              </a:rPr>
              <a:t>- </a:t>
            </a:r>
            <a:r>
              <a:rPr lang="ko-KR" altLang="en-US" dirty="0">
                <a:latin typeface="+mj-lt"/>
              </a:rPr>
              <a:t>여러 사진들 </a:t>
            </a:r>
            <a:r>
              <a:rPr lang="en-US" altLang="ko-KR" dirty="0">
                <a:latin typeface="+mj-lt"/>
              </a:rPr>
              <a:t>hp </a:t>
            </a:r>
            <a:r>
              <a:rPr lang="ko-KR" altLang="en-US" dirty="0" err="1">
                <a:latin typeface="+mj-lt"/>
              </a:rPr>
              <a:t>닳은거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f</a:t>
            </a:r>
            <a:r>
              <a:rPr lang="ko-KR" altLang="en-US" dirty="0">
                <a:latin typeface="+mj-lt"/>
              </a:rPr>
              <a:t>앉기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3. </a:t>
            </a:r>
            <a:r>
              <a:rPr lang="ko-KR" altLang="en-US" dirty="0">
                <a:latin typeface="+mj-lt"/>
              </a:rPr>
              <a:t>플레이어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몬스터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드래곤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및 여러 </a:t>
            </a:r>
            <a:r>
              <a:rPr lang="en-US" altLang="ko-KR" dirty="0">
                <a:latin typeface="+mj-lt"/>
              </a:rPr>
              <a:t>3d</a:t>
            </a:r>
            <a:r>
              <a:rPr lang="ko-KR" altLang="en-US" dirty="0">
                <a:latin typeface="+mj-lt"/>
              </a:rPr>
              <a:t> 모델 렌더링 및 애니메이션 있음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lt"/>
              </a:rPr>
              <a:t>플레이어 사진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여러 몬스터 사진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4. </a:t>
            </a:r>
            <a:r>
              <a:rPr lang="ko-KR" altLang="en-US" dirty="0">
                <a:latin typeface="+mj-lt"/>
              </a:rPr>
              <a:t>여러 충돌처리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</a:rPr>
              <a:t>“Gif”</a:t>
            </a:r>
            <a:r>
              <a:rPr lang="ko-KR" altLang="en-US" dirty="0">
                <a:latin typeface="+mj-lt"/>
              </a:rPr>
              <a:t>를 넣어서 </a:t>
            </a:r>
            <a:r>
              <a:rPr lang="en-US" altLang="ko-KR" dirty="0">
                <a:latin typeface="+mj-lt"/>
              </a:rPr>
              <a:t>hp </a:t>
            </a:r>
            <a:r>
              <a:rPr lang="ko-KR" altLang="en-US" dirty="0">
                <a:latin typeface="+mj-lt"/>
              </a:rPr>
              <a:t>닳고 있는 모습을 좀 넣으면 </a:t>
            </a:r>
            <a:r>
              <a:rPr lang="ko-KR" altLang="en-US" dirty="0" err="1">
                <a:latin typeface="+mj-lt"/>
              </a:rPr>
              <a:t>좋을것</a:t>
            </a:r>
            <a:r>
              <a:rPr lang="ko-KR" altLang="en-US" dirty="0">
                <a:latin typeface="+mj-lt"/>
              </a:rPr>
              <a:t> 같아 </a:t>
            </a:r>
            <a:r>
              <a:rPr lang="en-US" altLang="ko-KR" dirty="0">
                <a:latin typeface="+mj-lt"/>
              </a:rPr>
              <a:t>^_^</a:t>
            </a:r>
          </a:p>
          <a:p>
            <a:r>
              <a:rPr lang="en-US" altLang="ko-KR" dirty="0">
                <a:latin typeface="+mj-lt"/>
              </a:rPr>
              <a:t>5. </a:t>
            </a:r>
            <a:r>
              <a:rPr lang="ko-KR" altLang="en-US" dirty="0">
                <a:latin typeface="+mj-lt"/>
              </a:rPr>
              <a:t>적 인공지능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lt"/>
              </a:rPr>
              <a:t>잘 따라옴 자체제작</a:t>
            </a:r>
            <a:r>
              <a:rPr lang="en-US" altLang="ko-KR" dirty="0">
                <a:latin typeface="+mj-lt"/>
              </a:rPr>
              <a:t>!!!!!!! </a:t>
            </a:r>
            <a:r>
              <a:rPr lang="ko-KR" altLang="en-US" dirty="0" err="1">
                <a:latin typeface="+mj-lt"/>
              </a:rPr>
              <a:t>배운거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안씀</a:t>
            </a:r>
            <a:r>
              <a:rPr lang="en-US" altLang="ko-KR" dirty="0">
                <a:latin typeface="+mj-lt"/>
              </a:rPr>
              <a:t>!!!! </a:t>
            </a:r>
            <a:r>
              <a:rPr lang="ko-KR" altLang="en-US" dirty="0">
                <a:latin typeface="+mj-lt"/>
              </a:rPr>
              <a:t>만들었음</a:t>
            </a:r>
            <a:r>
              <a:rPr lang="en-US" altLang="ko-KR" dirty="0">
                <a:latin typeface="+mj-lt"/>
              </a:rPr>
              <a:t>!!!!!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6. </a:t>
            </a:r>
            <a:r>
              <a:rPr lang="ko-KR" altLang="en-US" dirty="0" err="1">
                <a:latin typeface="+mj-lt"/>
              </a:rPr>
              <a:t>갓레이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진행중</a:t>
            </a:r>
            <a:r>
              <a:rPr lang="en-US" altLang="ko-KR" dirty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lt"/>
              </a:rPr>
              <a:t>레이는 나옴 색 조정이 아직 안됨</a:t>
            </a:r>
            <a:r>
              <a:rPr lang="en-US" altLang="ko-KR" dirty="0">
                <a:latin typeface="+mj-lt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725260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404340"/>
            <a:ext cx="3960000" cy="2160000"/>
          </a:xfrm>
          <a:prstGeom prst="rect">
            <a:avLst/>
          </a:prstGeom>
        </p:spPr>
      </p:pic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404340"/>
            <a:ext cx="3960000" cy="21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43E8EA-3D7E-9B2F-EC56-C12194CD1844}"/>
              </a:ext>
            </a:extLst>
          </p:cNvPr>
          <p:cNvSpPr/>
          <p:nvPr/>
        </p:nvSpPr>
        <p:spPr>
          <a:xfrm>
            <a:off x="1077346" y="6165533"/>
            <a:ext cx="3960000" cy="4064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12ED3F-0EC2-7CDA-A645-A9F80A15B66D}"/>
              </a:ext>
            </a:extLst>
          </p:cNvPr>
          <p:cNvSpPr/>
          <p:nvPr/>
        </p:nvSpPr>
        <p:spPr>
          <a:xfrm>
            <a:off x="7176000" y="6199469"/>
            <a:ext cx="3960000" cy="37249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53594"/>
            <a:ext cx="435462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53594"/>
            <a:ext cx="496843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1714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1714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90572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914141" y="189115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199391" y="1423187"/>
            <a:ext cx="9572749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조작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요소와</a:t>
            </a: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연구분야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구성원 역할 분담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FD977-374E-7D4C-9792-1E401827E850}"/>
              </a:ext>
            </a:extLst>
          </p:cNvPr>
          <p:cNvSpPr txBox="1"/>
          <p:nvPr/>
        </p:nvSpPr>
        <p:spPr>
          <a:xfrm>
            <a:off x="6096000" y="1423187"/>
            <a:ext cx="6172962" cy="334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4519295"/>
            <a:ext cx="11236960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4630103"/>
            <a:ext cx="1014984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장르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협동 슈팅 디펜스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타임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- 5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인원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311607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CFEF22-AE76-5D5A-2DC5-F2F3C90D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55" y="1055555"/>
            <a:ext cx="5839089" cy="33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A627AD1B-696B-EB40-4F7F-C64E2ADA8E20}"/>
              </a:ext>
            </a:extLst>
          </p:cNvPr>
          <p:cNvSpPr/>
          <p:nvPr/>
        </p:nvSpPr>
        <p:spPr>
          <a:xfrm rot="17940980">
            <a:off x="3432366" y="4139406"/>
            <a:ext cx="2494475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2FDBA7D6-9527-67AB-898E-5C90E20EC6A2}"/>
              </a:ext>
            </a:extLst>
          </p:cNvPr>
          <p:cNvSpPr/>
          <p:nvPr/>
        </p:nvSpPr>
        <p:spPr>
          <a:xfrm>
            <a:off x="7995558" y="1855209"/>
            <a:ext cx="2015954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A6FB87-DAEE-9D50-5601-4148857245E3}"/>
              </a:ext>
            </a:extLst>
          </p:cNvPr>
          <p:cNvSpPr/>
          <p:nvPr/>
        </p:nvSpPr>
        <p:spPr>
          <a:xfrm rot="5400000">
            <a:off x="1170820" y="4293820"/>
            <a:ext cx="1219812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56DA33-FF1B-587D-E4BF-5A77E9736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4" t="4021" r="21732" b="86096"/>
          <a:stretch/>
        </p:blipFill>
        <p:spPr>
          <a:xfrm>
            <a:off x="268260" y="5700422"/>
            <a:ext cx="4726548" cy="4631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BB3FC75-261D-08E2-AAAB-8A11CD605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50" y="3328969"/>
            <a:ext cx="3371654" cy="1472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98D9D6-9E07-77F5-37EB-6551EEB6F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92" y="1569196"/>
            <a:ext cx="2452447" cy="20388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3B34E3F-5814-3206-1F5D-4FFD74BE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841" y="1129529"/>
            <a:ext cx="944522" cy="201857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1D1AAE-6C5E-E34F-1FC6-2C3F21E382F6}"/>
              </a:ext>
            </a:extLst>
          </p:cNvPr>
          <p:cNvSpPr txBox="1"/>
          <p:nvPr/>
        </p:nvSpPr>
        <p:spPr>
          <a:xfrm>
            <a:off x="9168905" y="676205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 획득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업그레이드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1013F8F-D490-28A1-5B80-1116D227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215" y="1351381"/>
            <a:ext cx="1156166" cy="151557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3CAAEE7-B725-EA4A-AA01-6A09CCF57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115" y="1258366"/>
            <a:ext cx="2374573" cy="16266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94ED1CF-AC87-2D8E-BBF3-83C484B699F2}"/>
              </a:ext>
            </a:extLst>
          </p:cNvPr>
          <p:cNvSpPr txBox="1"/>
          <p:nvPr/>
        </p:nvSpPr>
        <p:spPr>
          <a:xfrm>
            <a:off x="-56227" y="5330952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미션에 따라 게임 진행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0A4129-E653-F4A8-B6A9-B9136EF6D94F}"/>
              </a:ext>
            </a:extLst>
          </p:cNvPr>
          <p:cNvSpPr txBox="1"/>
          <p:nvPr/>
        </p:nvSpPr>
        <p:spPr>
          <a:xfrm>
            <a:off x="3360800" y="2904701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r>
              <a:rPr lang="en-US" altLang="ko-KR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C0CD6DA-3AD9-5F15-4DEB-6746D324AB5D}"/>
              </a:ext>
            </a:extLst>
          </p:cNvPr>
          <p:cNvSpPr/>
          <p:nvPr/>
        </p:nvSpPr>
        <p:spPr>
          <a:xfrm>
            <a:off x="946496" y="43707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94B301-568F-2561-CC24-8B30FEB463C0}"/>
              </a:ext>
            </a:extLst>
          </p:cNvPr>
          <p:cNvSpPr txBox="1"/>
          <p:nvPr/>
        </p:nvSpPr>
        <p:spPr>
          <a:xfrm>
            <a:off x="606110" y="43614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D27621-F064-0EF1-49D1-B12F8185C726}"/>
              </a:ext>
            </a:extLst>
          </p:cNvPr>
          <p:cNvSpPr/>
          <p:nvPr/>
        </p:nvSpPr>
        <p:spPr>
          <a:xfrm>
            <a:off x="8094236" y="2015039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2FB0-FA8A-02BB-FDB3-A65FFAA6099F}"/>
              </a:ext>
            </a:extLst>
          </p:cNvPr>
          <p:cNvSpPr txBox="1"/>
          <p:nvPr/>
        </p:nvSpPr>
        <p:spPr>
          <a:xfrm>
            <a:off x="7753850" y="2005808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 처치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E4F286-3F15-D258-A8DF-9B63DB09C3E5}"/>
              </a:ext>
            </a:extLst>
          </p:cNvPr>
          <p:cNvSpPr/>
          <p:nvPr/>
        </p:nvSpPr>
        <p:spPr>
          <a:xfrm rot="20722041">
            <a:off x="5303251" y="5198393"/>
            <a:ext cx="2463070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5A167FA-3FBA-6F6D-4707-46D0B5CF7EA6}"/>
              </a:ext>
            </a:extLst>
          </p:cNvPr>
          <p:cNvSpPr/>
          <p:nvPr/>
        </p:nvSpPr>
        <p:spPr>
          <a:xfrm rot="5400000">
            <a:off x="8877619" y="5123314"/>
            <a:ext cx="1199023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B24FCF-27AF-9025-F25A-033DE6BC5A2C}"/>
              </a:ext>
            </a:extLst>
          </p:cNvPr>
          <p:cNvSpPr/>
          <p:nvPr/>
        </p:nvSpPr>
        <p:spPr>
          <a:xfrm>
            <a:off x="5553939" y="5366188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1E9EA-7EDC-B1E6-8732-6432AFC73F3A}"/>
              </a:ext>
            </a:extLst>
          </p:cNvPr>
          <p:cNvSpPr txBox="1"/>
          <p:nvPr/>
        </p:nvSpPr>
        <p:spPr>
          <a:xfrm>
            <a:off x="5213553" y="5356957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마지막 미션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0DAC96-F010-8D29-78A7-F38DDA21508E}"/>
              </a:ext>
            </a:extLst>
          </p:cNvPr>
          <p:cNvSpPr/>
          <p:nvPr/>
        </p:nvSpPr>
        <p:spPr>
          <a:xfrm>
            <a:off x="8655372" y="5303163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424ABB-6E18-5577-457F-FF199A55D799}"/>
              </a:ext>
            </a:extLst>
          </p:cNvPr>
          <p:cNvSpPr txBox="1"/>
          <p:nvPr/>
        </p:nvSpPr>
        <p:spPr>
          <a:xfrm>
            <a:off x="8314986" y="529393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 성공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C13C9C-9F91-B90F-6146-433951E2260A}"/>
              </a:ext>
            </a:extLst>
          </p:cNvPr>
          <p:cNvSpPr/>
          <p:nvPr/>
        </p:nvSpPr>
        <p:spPr>
          <a:xfrm>
            <a:off x="3696709" y="43241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925A98-89AC-492F-BFF1-987648AF3309}"/>
              </a:ext>
            </a:extLst>
          </p:cNvPr>
          <p:cNvSpPr txBox="1"/>
          <p:nvPr/>
        </p:nvSpPr>
        <p:spPr>
          <a:xfrm>
            <a:off x="3356323" y="43148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상호 작용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5ECCA8-6F53-F36F-4771-239EC35F41EF}"/>
              </a:ext>
            </a:extLst>
          </p:cNvPr>
          <p:cNvSpPr txBox="1"/>
          <p:nvPr/>
        </p:nvSpPr>
        <p:spPr>
          <a:xfrm>
            <a:off x="-360356" y="3622805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접속</a:t>
            </a:r>
            <a:endParaRPr lang="ko-KR" altLang="en-US" dirty="0"/>
          </a:p>
        </p:txBody>
      </p:sp>
      <p:sp>
        <p:nvSpPr>
          <p:cNvPr id="30" name="폭발: 8pt 29">
            <a:extLst>
              <a:ext uri="{FF2B5EF4-FFF2-40B4-BE49-F238E27FC236}">
                <a16:creationId xmlns:a16="http://schemas.microsoft.com/office/drawing/2014/main" id="{4093F6D0-EA95-8E87-D0C5-DEDCBE4F1E79}"/>
              </a:ext>
            </a:extLst>
          </p:cNvPr>
          <p:cNvSpPr/>
          <p:nvPr/>
        </p:nvSpPr>
        <p:spPr>
          <a:xfrm>
            <a:off x="8136926" y="5863386"/>
            <a:ext cx="2707795" cy="863462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클리어</a:t>
            </a:r>
          </a:p>
        </p:txBody>
      </p:sp>
    </p:spTree>
    <p:extLst>
      <p:ext uri="{BB962C8B-B14F-4D97-AF65-F5344CB8AC3E}">
        <p14:creationId xmlns:p14="http://schemas.microsoft.com/office/powerpoint/2010/main" val="265584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게임조작</a:t>
            </a:r>
          </a:p>
        </p:txBody>
      </p:sp>
      <p:pic>
        <p:nvPicPr>
          <p:cNvPr id="4" name="그림 3" descr="전자제품, 키보드, 입력 장치, 주변기기이(가) 표시된 사진&#10;&#10;자동 생성된 설명">
            <a:extLst>
              <a:ext uri="{FF2B5EF4-FFF2-40B4-BE49-F238E27FC236}">
                <a16:creationId xmlns:a16="http://schemas.microsoft.com/office/drawing/2014/main" id="{F16163DA-8D44-452E-047B-4171BCD1CF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1" y="1255679"/>
            <a:ext cx="5852172" cy="2743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1EC7BD-AD26-9847-DC5B-04783A33205B}"/>
              </a:ext>
            </a:extLst>
          </p:cNvPr>
          <p:cNvSpPr/>
          <p:nvPr/>
        </p:nvSpPr>
        <p:spPr>
          <a:xfrm>
            <a:off x="6270323" y="-608033"/>
            <a:ext cx="122262" cy="635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233C01-2901-3A18-571A-1165A9E0F15A}"/>
              </a:ext>
            </a:extLst>
          </p:cNvPr>
          <p:cNvSpPr/>
          <p:nvPr/>
        </p:nvSpPr>
        <p:spPr>
          <a:xfrm>
            <a:off x="477520" y="4519295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D66C1-9045-AF8C-B7F2-80110FC2C33B}"/>
              </a:ext>
            </a:extLst>
          </p:cNvPr>
          <p:cNvSpPr txBox="1"/>
          <p:nvPr/>
        </p:nvSpPr>
        <p:spPr>
          <a:xfrm>
            <a:off x="641065" y="4977798"/>
            <a:ext cx="499180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화면 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B5B6F-72C4-C0FC-03D6-2860F1B415BD}"/>
              </a:ext>
            </a:extLst>
          </p:cNvPr>
          <p:cNvSpPr txBox="1"/>
          <p:nvPr/>
        </p:nvSpPr>
        <p:spPr>
          <a:xfrm>
            <a:off x="2230914" y="4064510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AA8B54-0FB9-089A-2C51-C23D5FC07482}"/>
              </a:ext>
            </a:extLst>
          </p:cNvPr>
          <p:cNvSpPr/>
          <p:nvPr/>
        </p:nvSpPr>
        <p:spPr>
          <a:xfrm>
            <a:off x="6188016" y="4511736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F0366-359F-1C61-6EC3-56B7E77875EA}"/>
              </a:ext>
            </a:extLst>
          </p:cNvPr>
          <p:cNvSpPr txBox="1"/>
          <p:nvPr/>
        </p:nvSpPr>
        <p:spPr>
          <a:xfrm>
            <a:off x="6455345" y="5045072"/>
            <a:ext cx="49918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화면 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FB652-E35A-6BD1-E5E3-536F2F29ED5A}"/>
              </a:ext>
            </a:extLst>
          </p:cNvPr>
          <p:cNvSpPr txBox="1"/>
          <p:nvPr/>
        </p:nvSpPr>
        <p:spPr>
          <a:xfrm>
            <a:off x="7941412" y="4045013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5B314-5A36-C7C9-B672-6E7FEF0C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92" y="1585259"/>
            <a:ext cx="1854911" cy="18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0C895F-3BAD-FF7C-AAD1-EAD15BC70680}"/>
              </a:ext>
            </a:extLst>
          </p:cNvPr>
          <p:cNvSpPr/>
          <p:nvPr/>
        </p:nvSpPr>
        <p:spPr>
          <a:xfrm>
            <a:off x="4727100" y="4817120"/>
            <a:ext cx="2737800" cy="1316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33FC3-445A-6C45-DA53-D406F8F5FAE9}"/>
              </a:ext>
            </a:extLst>
          </p:cNvPr>
          <p:cNvSpPr txBox="1"/>
          <p:nvPr/>
        </p:nvSpPr>
        <p:spPr>
          <a:xfrm>
            <a:off x="4326942" y="4828770"/>
            <a:ext cx="3538117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회전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회복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F0A1C-D232-EBC0-70C4-8D3FCA5D13ED}"/>
              </a:ext>
            </a:extLst>
          </p:cNvPr>
          <p:cNvSpPr txBox="1"/>
          <p:nvPr/>
        </p:nvSpPr>
        <p:spPr>
          <a:xfrm>
            <a:off x="5086163" y="4037188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요소와 중점연구 분야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5C029-4603-7D95-5823-6B4DB81D146B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95255-752A-D816-FFB6-232AC8E86DFE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23233-97C0-A936-BAA7-21675118FD7D}"/>
              </a:ext>
            </a:extLst>
          </p:cNvPr>
          <p:cNvSpPr txBox="1"/>
          <p:nvPr/>
        </p:nvSpPr>
        <p:spPr>
          <a:xfrm>
            <a:off x="6008333" y="1329864"/>
            <a:ext cx="5731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79C06-261B-1D2E-5A7B-496A6A207DA2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49419-2FC4-D22D-C825-934813890065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736C-02C5-8038-E515-C32F71FEA2E0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72DBB-3F25-EA73-C7BF-E45D5B0EC704}"/>
              </a:ext>
            </a:extLst>
          </p:cNvPr>
          <p:cNvSpPr txBox="1"/>
          <p:nvPr/>
        </p:nvSpPr>
        <p:spPr>
          <a:xfrm>
            <a:off x="6208687" y="3630083"/>
            <a:ext cx="52343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최대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만들 수 있게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405D0C-A88B-D52B-9AB1-6277B4EC6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35925E-026E-E592-3FD3-B50C9D657EE2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55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5F7E-68E4-87B4-9146-1A96F3712BD9}"/>
              </a:ext>
            </a:extLst>
          </p:cNvPr>
          <p:cNvSpPr txBox="1"/>
          <p:nvPr/>
        </p:nvSpPr>
        <p:spPr>
          <a:xfrm>
            <a:off x="457168" y="1429376"/>
            <a:ext cx="334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06EC1-CFF2-EF97-AD62-8B25E3462D2A}"/>
              </a:ext>
            </a:extLst>
          </p:cNvPr>
          <p:cNvSpPr txBox="1"/>
          <p:nvPr/>
        </p:nvSpPr>
        <p:spPr>
          <a:xfrm>
            <a:off x="7064945" y="2559092"/>
            <a:ext cx="4991806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애니메이션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키로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 진입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조각상에서 좌 클릭으로 회복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UI: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레이더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HP,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대사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A5B898-90EB-CDD9-EF6A-1A55E7B6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8" y="2094436"/>
            <a:ext cx="6451252" cy="37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1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5F7E-68E4-87B4-9146-1A96F3712BD9}"/>
              </a:ext>
            </a:extLst>
          </p:cNvPr>
          <p:cNvSpPr txBox="1"/>
          <p:nvPr/>
        </p:nvSpPr>
        <p:spPr>
          <a:xfrm>
            <a:off x="457168" y="1429376"/>
            <a:ext cx="334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06EC1-CFF2-EF97-AD62-8B25E3462D2A}"/>
              </a:ext>
            </a:extLst>
          </p:cNvPr>
          <p:cNvSpPr txBox="1"/>
          <p:nvPr/>
        </p:nvSpPr>
        <p:spPr>
          <a:xfrm>
            <a:off x="7083931" y="2190639"/>
            <a:ext cx="4991806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전투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피격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 객체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종류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일반 공격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미사일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미션 시스템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UI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네비게이션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미니맵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스프라이트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갓레이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진행중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BB39D4-86F6-4ABD-30D3-AC5894A5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2" y="2190639"/>
            <a:ext cx="6554104" cy="38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9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1271</Words>
  <Application>Microsoft Office PowerPoint</Application>
  <PresentationFormat>와이드스크린</PresentationFormat>
  <Paragraphs>258</Paragraphs>
  <Slides>19</Slides>
  <Notes>19</Notes>
  <HiddenSlides>6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Wingdings</vt:lpstr>
      <vt:lpstr>G마켓 산스 TTF Light</vt:lpstr>
      <vt:lpstr>Arial</vt:lpstr>
      <vt:lpstr>Montserrat Black</vt:lpstr>
      <vt:lpstr>G마켓 산스 TTF Medium</vt:lpstr>
      <vt:lpstr>함초롬바탕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Jung Nai Hoon</cp:lastModifiedBy>
  <cp:revision>232</cp:revision>
  <dcterms:created xsi:type="dcterms:W3CDTF">2022-11-25T05:47:03Z</dcterms:created>
  <dcterms:modified xsi:type="dcterms:W3CDTF">2023-05-02T01:37:18Z</dcterms:modified>
  <cp:version/>
</cp:coreProperties>
</file>